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315" r:id="rId4"/>
    <p:sldId id="319" r:id="rId5"/>
    <p:sldId id="320" r:id="rId6"/>
    <p:sldId id="316" r:id="rId7"/>
    <p:sldId id="321" r:id="rId8"/>
    <p:sldId id="322" r:id="rId9"/>
    <p:sldId id="323" r:id="rId10"/>
    <p:sldId id="299" r:id="rId11"/>
    <p:sldId id="277" r:id="rId1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6B8E8D9-B2BF-48BE-8C40-3A0F1E7B15BC}">
          <p14:sldIdLst>
            <p14:sldId id="256"/>
            <p14:sldId id="257"/>
          </p14:sldIdLst>
        </p14:section>
        <p14:section name="Untitled Section" id="{224D5F39-2751-4A2E-B6E1-D8D7DC1C1738}">
          <p14:sldIdLst>
            <p14:sldId id="315"/>
            <p14:sldId id="319"/>
            <p14:sldId id="320"/>
            <p14:sldId id="316"/>
            <p14:sldId id="321"/>
            <p14:sldId id="322"/>
            <p14:sldId id="323"/>
            <p14:sldId id="299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9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281A9-B84F-4694-9587-4B003BE50F69}" type="datetimeFigureOut">
              <a:rPr lang="en-US" smtClean="0"/>
              <a:t>11/30/2020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2BB8-092D-486A-A13C-DC4FB34B32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76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922804"/>
            <a:ext cx="11288683" cy="466918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Remote Meeting </a:t>
            </a:r>
          </a:p>
          <a:p>
            <a:pPr>
              <a:lnSpc>
                <a:spcPct val="10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December 7, 2020</a:t>
            </a:r>
          </a:p>
          <a:p>
            <a:pPr>
              <a:lnSpc>
                <a:spcPct val="10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2:00 p.m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</a:t>
            </a:r>
            <a:r>
              <a:rPr lang="en-US" sz="24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Peter Fischer 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Bill Weber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</a:t>
            </a:r>
            <a:r>
              <a:rPr lang="en-US" sz="32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Jim Stark, Director</a:t>
            </a:r>
            <a:endParaRPr lang="en-US" sz="32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Announcements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093720"/>
            <a:ext cx="10363826" cy="42899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Subcommittee in January?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of draft bills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Happy Holidays!</a:t>
            </a:r>
            <a:endParaRPr lang="en-US" sz="2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5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adjourn</a:t>
            </a:r>
            <a:endParaRPr lang="en-U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366" y="133816"/>
            <a:ext cx="10218860" cy="970156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71752" y="966952"/>
            <a:ext cx="10005848" cy="55022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Subcommittee on Minnesota Water Policy: December 7, 2020 </a:t>
            </a:r>
          </a:p>
          <a:p>
            <a:pPr marL="0" indent="0">
              <a:buNone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Remote meeting: Co-Chairs: Senator Bill Weber (presiding), Representative Peter Fischer</a:t>
            </a:r>
          </a:p>
          <a:p>
            <a:pPr marL="0" indent="0">
              <a:buNone/>
            </a:pPr>
            <a:r>
              <a:rPr lang="en-US" sz="1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 Agenda:</a:t>
            </a:r>
          </a:p>
          <a:p>
            <a:pPr lvl="0">
              <a:lnSpc>
                <a:spcPct val="100000"/>
              </a:lnSpc>
            </a:pPr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Call 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to order/approval of </a:t>
            </a:r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Minutes 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from November 9</a:t>
            </a:r>
          </a:p>
          <a:p>
            <a:pPr lvl="0">
              <a:lnSpc>
                <a:spcPct val="100000"/>
              </a:lnSpc>
            </a:pP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Action item:  Draft Legislative Recommendations for the 2021 session</a:t>
            </a:r>
          </a:p>
          <a:p>
            <a:pPr lvl="0">
              <a:lnSpc>
                <a:spcPct val="100000"/>
              </a:lnSpc>
            </a:pP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Presentation: Minnesota Chloride Management plan, MPCA </a:t>
            </a:r>
          </a:p>
          <a:p>
            <a:pPr>
              <a:lnSpc>
                <a:spcPct val="10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Presentation: Public Waters’ Inventory, Limbo Creek, Trends in Minnesota River flows: 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Bob Meier,  Assistant Commissioner, MDNR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Steve Colvin,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Ecological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and Water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Resources,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Division Director MDNR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Thomas Kahalar</a:t>
            </a:r>
          </a:p>
          <a:p>
            <a:pPr lvl="0">
              <a:lnSpc>
                <a:spcPct val="100000"/>
              </a:lnSpc>
            </a:pPr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Testifiers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Matt Spellman, Director of Political Affairs, Minnesota Realtors</a:t>
            </a:r>
          </a:p>
          <a:p>
            <a:pPr lvl="0">
              <a:lnSpc>
                <a:spcPct val="100000"/>
              </a:lnSpc>
            </a:pPr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Adjourn 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854" y="0"/>
            <a:ext cx="9924585" cy="2141034"/>
          </a:xfrm>
        </p:spPr>
        <p:txBody>
          <a:bodyPr>
            <a:noAutofit/>
          </a:bodyPr>
          <a:lstStyle/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Action Item</a:t>
            </a:r>
            <a:br>
              <a:rPr lang="en-US" sz="4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669480" y="1860972"/>
            <a:ext cx="9749882" cy="48061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4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Legislative Recommendations</a:t>
            </a:r>
            <a:endParaRPr lang="en-US" sz="44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69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8581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04332"/>
            <a:ext cx="10363825" cy="4586867"/>
          </a:xfrm>
        </p:spPr>
        <p:txBody>
          <a:bodyPr>
            <a:normAutofit fontScale="55000" lnSpcReduction="20000"/>
          </a:bodyPr>
          <a:lstStyle/>
          <a:p>
            <a:pPr marL="457200" lvl="1" indent="0">
              <a:buNone/>
            </a:pPr>
            <a:endParaRPr lang="en-US" sz="51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en-US" sz="7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Priority legislative Recommendations for the 2021 session </a:t>
            </a:r>
            <a:r>
              <a:rPr lang="en-US" sz="5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(see handout)</a:t>
            </a:r>
            <a:endParaRPr lang="en-US" sz="58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Based on bills introduced in the 2020, plus additional issues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Grouped, by themes, into 7 bills--from the 33 bills introduced last </a:t>
            </a: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session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Bills are based on: policy needs, bipartisan support, minimal fiscal impact, and on significance to the citizens of the state </a:t>
            </a:r>
          </a:p>
          <a:p>
            <a:pPr lvl="0"/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70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8581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04332"/>
            <a:ext cx="10363825" cy="4586867"/>
          </a:xfrm>
        </p:spPr>
        <p:txBody>
          <a:bodyPr>
            <a:normAutofit fontScale="25000" lnSpcReduction="20000"/>
          </a:bodyPr>
          <a:lstStyle/>
          <a:p>
            <a:pPr marL="457200" lvl="1" indent="0">
              <a:buNone/>
            </a:pPr>
            <a:endParaRPr lang="en-US" sz="51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Priority legislative Recommendations for the 2021 session</a:t>
            </a:r>
          </a:p>
          <a:p>
            <a:pPr marL="457200" lvl="1" indent="0">
              <a:buNone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Bill focus: See handout:</a:t>
            </a:r>
          </a:p>
          <a:p>
            <a:pPr marL="457200" lvl="1" indent="0">
              <a:buNone/>
            </a:pPr>
            <a:endParaRPr lang="en-US" sz="80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00200" lvl="1" indent="-1143000">
              <a:buFont typeface="+mj-lt"/>
              <a:buAutoNum type="arabicPeriod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Water for the Future--Water Quantity</a:t>
            </a:r>
          </a:p>
          <a:p>
            <a:pPr marL="1600200" lvl="1" indent="-1143000">
              <a:buFont typeface="+mj-lt"/>
              <a:buAutoNum type="arabicPeriod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Increased Water-Quality Protection</a:t>
            </a:r>
          </a:p>
          <a:p>
            <a:pPr marL="1600200" lvl="1" indent="-1143000">
              <a:buFont typeface="+mj-lt"/>
              <a:buAutoNum type="arabicPeriod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Incentives for water quality and agricultural improvement</a:t>
            </a:r>
          </a:p>
          <a:p>
            <a:pPr marL="1600200" lvl="1" indent="-1143000">
              <a:buFont typeface="+mj-lt"/>
              <a:buAutoNum type="arabicPeriod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Drinking Water Safety</a:t>
            </a:r>
          </a:p>
          <a:p>
            <a:pPr marL="1600200" lvl="1" indent="-1143000">
              <a:buFont typeface="+mj-lt"/>
              <a:buAutoNum type="arabicPeriod"/>
            </a:pPr>
            <a:r>
              <a:rPr lang="en-US" sz="96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Improved Wastewater Treatment</a:t>
            </a:r>
          </a:p>
          <a:p>
            <a:pPr marL="1600200" lvl="1" indent="-1143000">
              <a:buFont typeface="+mj-lt"/>
              <a:buAutoNum type="arabicPeriod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Water Retention</a:t>
            </a:r>
          </a:p>
          <a:p>
            <a:pPr marL="1600200" lvl="1" indent="-1143000">
              <a:buFont typeface="+mj-lt"/>
              <a:buAutoNum type="arabicPeriod"/>
            </a:pPr>
            <a:r>
              <a:rPr lang="en-US" sz="9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Improved Water Governance</a:t>
            </a:r>
            <a:endParaRPr lang="en-US" sz="96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25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854" y="0"/>
            <a:ext cx="9924585" cy="2141034"/>
          </a:xfrm>
        </p:spPr>
        <p:txBody>
          <a:bodyPr>
            <a:noAutofit/>
          </a:bodyPr>
          <a:lstStyle/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Legislative Priorities</a:t>
            </a:r>
            <a:r>
              <a:rPr lang="en-US" sz="32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32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3200" b="1" cap="none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616928" y="1839951"/>
            <a:ext cx="9749882" cy="48061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Discussion and Action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Motion to proceed with drafting?</a:t>
            </a:r>
            <a:endParaRPr lang="en-US" sz="44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96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52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Briefing </a:t>
            </a:r>
            <a:r>
              <a:rPr lang="en-US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304030"/>
            <a:ext cx="10363826" cy="3424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Minnesota Chloride Management Plan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MPCA Staff</a:t>
            </a:r>
            <a:endParaRPr lang="en-US" sz="34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18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063" y="0"/>
            <a:ext cx="10241163" cy="1884555"/>
          </a:xfrm>
        </p:spPr>
        <p:txBody>
          <a:bodyPr>
            <a:noAutofit/>
          </a:bodyPr>
          <a:lstStyle/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Briefing </a:t>
            </a:r>
            <a:r>
              <a:rPr lang="en-US" sz="1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(2)</a:t>
            </a:r>
            <a:r>
              <a:rPr lang="en-US" sz="1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923393" y="1884556"/>
            <a:ext cx="9486098" cy="476093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5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Public Waters Inventory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Limbo Creek Issue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Trends </a:t>
            </a:r>
            <a:r>
              <a:rPr lang="en-US" sz="35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35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flow </a:t>
            </a:r>
            <a:r>
              <a:rPr lang="en-US" sz="35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in the </a:t>
            </a:r>
            <a:r>
              <a:rPr lang="en-US" sz="35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Minnesota River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Bob Meier, Steve Colvin, DNR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Thomas Kalahar</a:t>
            </a:r>
          </a:p>
        </p:txBody>
      </p:sp>
    </p:spTree>
    <p:extLst>
      <p:ext uri="{BB962C8B-B14F-4D97-AF65-F5344CB8AC3E}">
        <p14:creationId xmlns:p14="http://schemas.microsoft.com/office/powerpoint/2010/main" val="135748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Testifiers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3177" y="2093720"/>
            <a:ext cx="11652069" cy="42899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Matt </a:t>
            </a:r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Spellman, 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of Political Affairs, Minnesota </a:t>
            </a:r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Realtors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7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1130</TotalTime>
  <Words>313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   Action Item </vt:lpstr>
      <vt:lpstr>Discussion (1)</vt:lpstr>
      <vt:lpstr>Discussion (2)</vt:lpstr>
      <vt:lpstr>   Legislative Priorities  </vt:lpstr>
      <vt:lpstr>Briefing (1)</vt:lpstr>
      <vt:lpstr>   Briefing (2) </vt:lpstr>
      <vt:lpstr>Testifiers</vt:lpstr>
      <vt:lpstr>Announcements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139</cp:revision>
  <cp:lastPrinted>2020-10-12T16:03:59Z</cp:lastPrinted>
  <dcterms:created xsi:type="dcterms:W3CDTF">2018-09-20T15:49:42Z</dcterms:created>
  <dcterms:modified xsi:type="dcterms:W3CDTF">2020-11-30T16:37:27Z</dcterms:modified>
</cp:coreProperties>
</file>